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9DD2"/>
    <a:srgbClr val="E5B7FF"/>
    <a:srgbClr val="FF0000"/>
    <a:srgbClr val="BD9DD1"/>
    <a:srgbClr val="9E9CD1"/>
    <a:srgbClr val="A0ADDB"/>
    <a:srgbClr val="81B1DA"/>
    <a:srgbClr val="CC9900"/>
    <a:srgbClr val="FFFF66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83" autoAdjust="0"/>
    <p:restoredTop sz="84993" autoAdjust="0"/>
  </p:normalViewPr>
  <p:slideViewPr>
    <p:cSldViewPr snapToGrid="0">
      <p:cViewPr varScale="1">
        <p:scale>
          <a:sx n="56" d="100"/>
          <a:sy n="56" d="100"/>
        </p:scale>
        <p:origin x="428" y="48"/>
      </p:cViewPr>
      <p:guideLst/>
    </p:cSldViewPr>
  </p:slideViewPr>
  <p:outlineViewPr>
    <p:cViewPr>
      <p:scale>
        <a:sx n="33" d="100"/>
        <a:sy n="33" d="100"/>
      </p:scale>
      <p:origin x="0" y="-102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54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936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916590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0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程序說明的常見標誌字詞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069680" y="2213189"/>
            <a:ext cx="1258481" cy="125847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74212" y="5290119"/>
            <a:ext cx="496185" cy="4961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0" name="群組 19"/>
          <p:cNvGrpSpPr/>
          <p:nvPr/>
        </p:nvGrpSpPr>
        <p:grpSpPr>
          <a:xfrm>
            <a:off x="4392799" y="2977509"/>
            <a:ext cx="2936724" cy="2950476"/>
            <a:chOff x="736854" y="1514433"/>
            <a:chExt cx="2936724" cy="2950476"/>
          </a:xfrm>
        </p:grpSpPr>
        <p:sp>
          <p:nvSpPr>
            <p:cNvPr id="2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1514433"/>
              <a:ext cx="2936724" cy="295047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765265" y="1835509"/>
              <a:ext cx="287990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進行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完成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做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辦理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8103448" y="1823347"/>
            <a:ext cx="2936724" cy="2950476"/>
            <a:chOff x="736854" y="1514433"/>
            <a:chExt cx="2936724" cy="2950476"/>
          </a:xfrm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1514433"/>
              <a:ext cx="2936724" cy="295047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765265" y="2112508"/>
              <a:ext cx="287990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步驟  過程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流程  次序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順序  經過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7" name="群組 26"/>
          <p:cNvGrpSpPr/>
          <p:nvPr/>
        </p:nvGrpSpPr>
        <p:grpSpPr>
          <a:xfrm>
            <a:off x="391437" y="2339643"/>
            <a:ext cx="2936724" cy="2950476"/>
            <a:chOff x="736854" y="1514433"/>
            <a:chExt cx="2936724" cy="2950476"/>
          </a:xfrm>
        </p:grpSpPr>
        <p:sp>
          <p:nvSpPr>
            <p:cNvPr id="28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1514433"/>
              <a:ext cx="2936724" cy="295047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765265" y="2112508"/>
              <a:ext cx="287990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如何</a:t>
              </a: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怎樣</a:t>
              </a: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771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紫蘿蘭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10830</TotalTime>
  <Words>21</Words>
  <Application>Microsoft Office PowerPoint</Application>
  <PresentationFormat>寬螢幕</PresentationFormat>
  <Paragraphs>12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418</cp:revision>
  <dcterms:created xsi:type="dcterms:W3CDTF">2022-06-23T09:13:07Z</dcterms:created>
  <dcterms:modified xsi:type="dcterms:W3CDTF">2023-08-16T09:12:27Z</dcterms:modified>
</cp:coreProperties>
</file>